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5"/>
    <p:restoredTop sz="94666"/>
  </p:normalViewPr>
  <p:slideViewPr>
    <p:cSldViewPr snapToGrid="0" snapToObjects="1">
      <p:cViewPr>
        <p:scale>
          <a:sx n="85" d="100"/>
          <a:sy n="85" d="100"/>
        </p:scale>
        <p:origin x="920" y="5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f>
</file>

<file path=ppt/media/image2.tiff>
</file>

<file path=ppt/media/image3.tiff>
</file>

<file path=ppt/media/image4.png>
</file>

<file path=ppt/media/image5.tiff>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5610042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6495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1801837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44788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1761221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2087097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854061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428917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1854782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449328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28BD67C2-BF09-B54E-8B8A-31ABE5F5FF41}" type="datetimeFigureOut">
              <a:rPr kumimoji="1" lang="zh-CN" altLang="en-US" smtClean="0"/>
              <a:t>2016/11/23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130507553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BD67C2-BF09-B54E-8B8A-31ABE5F5FF41}" type="datetimeFigureOut">
              <a:rPr kumimoji="1" lang="zh-CN" altLang="en-US" smtClean="0"/>
              <a:t>2016/11/23</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248373-A17C-7B45-8149-90B22CB57DFB}" type="slidenum">
              <a:rPr kumimoji="1" lang="zh-CN" altLang="en-US" smtClean="0"/>
              <a:t>‹#›</a:t>
            </a:fld>
            <a:endParaRPr kumimoji="1" lang="zh-CN" altLang="en-US"/>
          </a:p>
        </p:txBody>
      </p:sp>
    </p:spTree>
    <p:extLst>
      <p:ext uri="{BB962C8B-B14F-4D97-AF65-F5344CB8AC3E}">
        <p14:creationId xmlns:p14="http://schemas.microsoft.com/office/powerpoint/2010/main" val="10047138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515600" cy="865798"/>
          </a:xfrm>
        </p:spPr>
        <p:txBody>
          <a:bodyPr>
            <a:normAutofit/>
          </a:bodyPr>
          <a:lstStyle/>
          <a:p>
            <a:r>
              <a:rPr lang="en-US" altLang="zh-CN" sz="2000" dirty="0" smtClean="0">
                <a:latin typeface="STHeiti Light" charset="-122"/>
                <a:ea typeface="STHeiti Light" charset="-122"/>
                <a:cs typeface="STHeiti Light" charset="-122"/>
              </a:rPr>
              <a:t>the</a:t>
            </a:r>
            <a:r>
              <a:rPr lang="zh-CN" altLang="en-US" sz="2000" dirty="0" smtClean="0">
                <a:latin typeface="STHeiti Light" charset="-122"/>
                <a:ea typeface="STHeiti Light" charset="-122"/>
                <a:cs typeface="STHeiti Light" charset="-122"/>
              </a:rPr>
              <a:t> </a:t>
            </a:r>
            <a:r>
              <a:rPr lang="en-US" altLang="zh-CN" sz="2000" dirty="0" smtClean="0">
                <a:latin typeface="STHeiti Light" charset="-122"/>
                <a:ea typeface="STHeiti Light" charset="-122"/>
                <a:cs typeface="STHeiti Light" charset="-122"/>
              </a:rPr>
              <a:t>quantity</a:t>
            </a:r>
            <a:r>
              <a:rPr lang="zh-CN" altLang="en-US" sz="2000" dirty="0" smtClean="0">
                <a:latin typeface="STHeiti Light" charset="-122"/>
                <a:ea typeface="STHeiti Light" charset="-122"/>
                <a:cs typeface="STHeiti Light" charset="-122"/>
              </a:rPr>
              <a:t> </a:t>
            </a:r>
            <a:r>
              <a:rPr lang="en-US" altLang="zh-CN" sz="2000" dirty="0" smtClean="0">
                <a:latin typeface="STHeiti Light" charset="-122"/>
                <a:ea typeface="STHeiti Light" charset="-122"/>
                <a:cs typeface="STHeiti Light" charset="-122"/>
              </a:rPr>
              <a:t>of</a:t>
            </a:r>
            <a:r>
              <a:rPr lang="zh-CN" altLang="en-US" sz="2000" dirty="0" smtClean="0">
                <a:latin typeface="STHeiti Light" charset="-122"/>
                <a:ea typeface="STHeiti Light" charset="-122"/>
                <a:cs typeface="STHeiti Light" charset="-122"/>
              </a:rPr>
              <a:t> </a:t>
            </a:r>
            <a:r>
              <a:rPr lang="en-US" altLang="zh-CN" sz="2000" dirty="0" smtClean="0">
                <a:latin typeface="STHeiti Light" charset="-122"/>
                <a:ea typeface="STHeiti Light" charset="-122"/>
                <a:cs typeface="STHeiti Light" charset="-122"/>
              </a:rPr>
              <a:t>berth</a:t>
            </a:r>
            <a:r>
              <a:rPr lang="zh-CN" altLang="en-US" sz="2000" dirty="0" smtClean="0">
                <a:latin typeface="STHeiti Light" charset="-122"/>
                <a:ea typeface="STHeiti Light" charset="-122"/>
                <a:cs typeface="STHeiti Light" charset="-122"/>
              </a:rPr>
              <a:t> </a:t>
            </a:r>
            <a:r>
              <a:rPr lang="en-US" altLang="zh-CN" sz="2000" dirty="0" smtClean="0">
                <a:latin typeface="STHeiti Light" charset="-122"/>
                <a:ea typeface="STHeiti Light" charset="-122"/>
                <a:cs typeface="STHeiti Light" charset="-122"/>
              </a:rPr>
              <a:t>in</a:t>
            </a:r>
            <a:r>
              <a:rPr lang="zh-CN" altLang="en-US" sz="2000" dirty="0" smtClean="0">
                <a:latin typeface="STHeiti Light" charset="-122"/>
                <a:ea typeface="STHeiti Light" charset="-122"/>
                <a:cs typeface="STHeiti Light" charset="-122"/>
              </a:rPr>
              <a:t> </a:t>
            </a:r>
            <a:r>
              <a:rPr lang="en-US" altLang="zh-CN" sz="2000" dirty="0" smtClean="0">
                <a:latin typeface="STHeiti Light" charset="-122"/>
                <a:ea typeface="STHeiti Light" charset="-122"/>
                <a:cs typeface="STHeiti Light" charset="-122"/>
              </a:rPr>
              <a:t>inland</a:t>
            </a:r>
            <a:r>
              <a:rPr lang="zh-CN" altLang="en-US" sz="2000" dirty="0" smtClean="0">
                <a:latin typeface="STHeiti Light" charset="-122"/>
                <a:ea typeface="STHeiti Light" charset="-122"/>
                <a:cs typeface="STHeiti Light" charset="-122"/>
              </a:rPr>
              <a:t> </a:t>
            </a:r>
            <a:r>
              <a:rPr lang="en-US" altLang="zh-CN" sz="2000" dirty="0" smtClean="0">
                <a:latin typeface="STHeiti Light" charset="-122"/>
                <a:ea typeface="STHeiti Light" charset="-122"/>
                <a:cs typeface="STHeiti Light" charset="-122"/>
              </a:rPr>
              <a:t>and</a:t>
            </a:r>
            <a:r>
              <a:rPr lang="zh-CN" altLang="en-US" sz="2000" dirty="0" smtClean="0">
                <a:latin typeface="STHeiti Light" charset="-122"/>
                <a:ea typeface="STHeiti Light" charset="-122"/>
                <a:cs typeface="STHeiti Light" charset="-122"/>
              </a:rPr>
              <a:t> </a:t>
            </a:r>
            <a:r>
              <a:rPr lang="en-US" altLang="zh-CN" sz="2000" dirty="0" smtClean="0">
                <a:latin typeface="STHeiti Light" charset="-122"/>
                <a:ea typeface="STHeiti Light" charset="-122"/>
                <a:cs typeface="STHeiti Light" charset="-122"/>
              </a:rPr>
              <a:t>costal</a:t>
            </a:r>
            <a:r>
              <a:rPr lang="zh-CN" altLang="en-US" sz="2000" dirty="0" smtClean="0">
                <a:latin typeface="STHeiti Light" charset="-122"/>
                <a:ea typeface="STHeiti Light" charset="-122"/>
                <a:cs typeface="STHeiti Light" charset="-122"/>
              </a:rPr>
              <a:t> </a:t>
            </a:r>
            <a:r>
              <a:rPr lang="en-US" altLang="zh-CN" sz="2000" dirty="0" smtClean="0">
                <a:latin typeface="STHeiti Light" charset="-122"/>
                <a:ea typeface="STHeiti Light" charset="-122"/>
                <a:cs typeface="STHeiti Light" charset="-122"/>
              </a:rPr>
              <a:t>port</a:t>
            </a:r>
            <a:r>
              <a:rPr lang="en-US" altLang="zh-CN" sz="2000" dirty="0" smtClean="0"/>
              <a:t>.</a:t>
            </a:r>
            <a:endParaRPr kumimoji="1" lang="zh-CN" altLang="en-US" sz="2000" dirty="0"/>
          </a:p>
        </p:txBody>
      </p:sp>
      <p:pic>
        <p:nvPicPr>
          <p:cNvPr id="4" name="内容占位符 3"/>
          <p:cNvPicPr>
            <a:picLocks noGrp="1"/>
          </p:cNvPicPr>
          <p:nvPr>
            <p:ph idx="1"/>
          </p:nvPr>
        </p:nvPicPr>
        <p:blipFill>
          <a:blip r:embed="rId2"/>
          <a:stretch>
            <a:fillRect/>
          </a:stretch>
        </p:blipFill>
        <p:spPr>
          <a:xfrm>
            <a:off x="838200" y="1230924"/>
            <a:ext cx="5070231" cy="3992660"/>
          </a:xfrm>
          <a:prstGeom prst="rect">
            <a:avLst/>
          </a:prstGeom>
        </p:spPr>
      </p:pic>
      <p:pic>
        <p:nvPicPr>
          <p:cNvPr id="6" name="图片 5"/>
          <p:cNvPicPr/>
          <p:nvPr/>
        </p:nvPicPr>
        <p:blipFill>
          <a:blip r:embed="rId3"/>
          <a:stretch>
            <a:fillRect/>
          </a:stretch>
        </p:blipFill>
        <p:spPr>
          <a:xfrm>
            <a:off x="5908431" y="1230924"/>
            <a:ext cx="4074406" cy="2762543"/>
          </a:xfrm>
          <a:prstGeom prst="rect">
            <a:avLst/>
          </a:prstGeom>
        </p:spPr>
      </p:pic>
      <p:pic>
        <p:nvPicPr>
          <p:cNvPr id="7" name="图片 6"/>
          <p:cNvPicPr/>
          <p:nvPr/>
        </p:nvPicPr>
        <p:blipFill>
          <a:blip r:embed="rId4"/>
          <a:stretch>
            <a:fillRect/>
          </a:stretch>
        </p:blipFill>
        <p:spPr>
          <a:xfrm>
            <a:off x="5908431" y="4158761"/>
            <a:ext cx="4074406" cy="2347547"/>
          </a:xfrm>
          <a:prstGeom prst="rect">
            <a:avLst/>
          </a:prstGeom>
        </p:spPr>
      </p:pic>
    </p:spTree>
    <p:extLst>
      <p:ext uri="{BB962C8B-B14F-4D97-AF65-F5344CB8AC3E}">
        <p14:creationId xmlns:p14="http://schemas.microsoft.com/office/powerpoint/2010/main" val="600691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zh-CN" sz="2000" dirty="0"/>
              <a:t/>
            </a:r>
            <a:br>
              <a:rPr lang="zh-CN" altLang="zh-CN" sz="2000" dirty="0"/>
            </a:br>
            <a:endParaRPr kumimoji="1" lang="zh-CN" altLang="en-US" sz="2000" dirty="0"/>
          </a:p>
        </p:txBody>
      </p:sp>
      <p:pic>
        <p:nvPicPr>
          <p:cNvPr id="4" name="内容占位符 3"/>
          <p:cNvPicPr>
            <a:picLocks noGrp="1"/>
          </p:cNvPicPr>
          <p:nvPr>
            <p:ph idx="1"/>
          </p:nvPr>
        </p:nvPicPr>
        <p:blipFill>
          <a:blip r:embed="rId2"/>
          <a:stretch>
            <a:fillRect/>
          </a:stretch>
        </p:blipFill>
        <p:spPr>
          <a:xfrm>
            <a:off x="658318" y="541590"/>
            <a:ext cx="10515600" cy="3550725"/>
          </a:xfrm>
          <a:prstGeom prst="rect">
            <a:avLst/>
          </a:prstGeom>
        </p:spPr>
      </p:pic>
    </p:spTree>
    <p:extLst>
      <p:ext uri="{BB962C8B-B14F-4D97-AF65-F5344CB8AC3E}">
        <p14:creationId xmlns:p14="http://schemas.microsoft.com/office/powerpoint/2010/main" val="776575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1600" b="1" dirty="0" smtClean="0">
                <a:latin typeface="STHeiti Light" charset="-122"/>
                <a:ea typeface="STHeiti Light" charset="-122"/>
                <a:cs typeface="STHeiti Light" charset="-122"/>
              </a:rPr>
              <a:t>B</a:t>
            </a:r>
            <a:r>
              <a:rPr lang="en-US" altLang="zh-CN" sz="1600" dirty="0" smtClean="0">
                <a:latin typeface="STHeiti Light" charset="-122"/>
                <a:ea typeface="STHeiti Light" charset="-122"/>
                <a:cs typeface="STHeiti Light" charset="-122"/>
              </a:rPr>
              <a:t>oth </a:t>
            </a:r>
            <a:r>
              <a:rPr lang="en-US" altLang="zh-CN" sz="1600" dirty="0">
                <a:latin typeface="STHeiti Light" charset="-122"/>
                <a:ea typeface="STHeiti Light" charset="-122"/>
                <a:cs typeface="STHeiti Light" charset="-122"/>
              </a:rPr>
              <a:t>in inland and costal port , the volume of carrying capacity is rising .</a:t>
            </a:r>
            <a:r>
              <a:rPr lang="zh-CN" altLang="zh-CN" sz="1600" dirty="0">
                <a:latin typeface="STHeiti Light" charset="-122"/>
                <a:ea typeface="STHeiti Light" charset="-122"/>
                <a:cs typeface="STHeiti Light" charset="-122"/>
              </a:rPr>
              <a:t> </a:t>
            </a:r>
            <a:r>
              <a:rPr lang="en-US" altLang="zh-CN" sz="1600" dirty="0" smtClean="0">
                <a:latin typeface="STHeiti Light" charset="-122"/>
                <a:ea typeface="STHeiti Light" charset="-122"/>
                <a:cs typeface="STHeiti Light" charset="-122"/>
              </a:rPr>
              <a:t>The </a:t>
            </a:r>
            <a:r>
              <a:rPr lang="en-US" altLang="zh-CN" sz="1600" dirty="0">
                <a:latin typeface="STHeiti Light" charset="-122"/>
                <a:ea typeface="STHeiti Light" charset="-122"/>
                <a:cs typeface="STHeiti Light" charset="-122"/>
              </a:rPr>
              <a:t>volume of carrying capacity in costal port is almost twice of that in inland port. </a:t>
            </a:r>
            <a:r>
              <a:rPr kumimoji="1" lang="en-US" altLang="zh-CN" sz="1600" dirty="0" smtClean="0">
                <a:latin typeface="STHeiti Light" charset="-122"/>
                <a:ea typeface="STHeiti Light" charset="-122"/>
                <a:cs typeface="STHeiti Light" charset="-122"/>
              </a:rPr>
              <a:t>Almost the quantity of the berth in every port </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increases as</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time</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goes</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by</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.And the</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increasing</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speed</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of the</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quantity</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of</a:t>
            </a:r>
            <a:r>
              <a:rPr kumimoji="1" lang="zh-CN" altLang="en-US" sz="1600" dirty="0" smtClean="0">
                <a:latin typeface="STHeiti Light" charset="-122"/>
                <a:ea typeface="STHeiti Light" charset="-122"/>
                <a:cs typeface="STHeiti Light" charset="-122"/>
              </a:rPr>
              <a:t> </a:t>
            </a:r>
            <a:r>
              <a:rPr kumimoji="1" lang="en-US" altLang="zh-CN" sz="1600" dirty="0" smtClean="0">
                <a:latin typeface="STHeiti Light" charset="-122"/>
                <a:ea typeface="STHeiti Light" charset="-122"/>
                <a:cs typeface="STHeiti Light" charset="-122"/>
              </a:rPr>
              <a:t>costal berth  is faster.</a:t>
            </a:r>
            <a:r>
              <a:rPr kumimoji="1" lang="en-US" altLang="zh-CN" sz="1400" dirty="0" smtClean="0">
                <a:latin typeface="+mn-lt"/>
              </a:rPr>
              <a:t>. </a:t>
            </a:r>
            <a:endParaRPr kumimoji="1" lang="zh-CN" altLang="en-US" sz="1400" dirty="0">
              <a:latin typeface="+mn-lt"/>
            </a:endParaRPr>
          </a:p>
        </p:txBody>
      </p:sp>
      <p:pic>
        <p:nvPicPr>
          <p:cNvPr id="5" name="图片 4"/>
          <p:cNvPicPr/>
          <p:nvPr/>
        </p:nvPicPr>
        <p:blipFill>
          <a:blip r:embed="rId2"/>
          <a:stretch>
            <a:fillRect/>
          </a:stretch>
        </p:blipFill>
        <p:spPr>
          <a:xfrm>
            <a:off x="5602165" y="1690688"/>
            <a:ext cx="6449927" cy="3735752"/>
          </a:xfrm>
          <a:prstGeom prst="rect">
            <a:avLst/>
          </a:prstGeom>
        </p:spPr>
      </p:pic>
      <p:pic>
        <p:nvPicPr>
          <p:cNvPr id="6" name="内容占位符 3"/>
          <p:cNvPicPr>
            <a:picLocks noGrp="1"/>
          </p:cNvPicPr>
          <p:nvPr>
            <p:ph idx="1"/>
          </p:nvPr>
        </p:nvPicPr>
        <p:blipFill>
          <a:blip r:embed="rId3"/>
          <a:stretch>
            <a:fillRect/>
          </a:stretch>
        </p:blipFill>
        <p:spPr>
          <a:xfrm>
            <a:off x="246416" y="1690688"/>
            <a:ext cx="5355749" cy="4125496"/>
          </a:xfrm>
          <a:prstGeom prst="rect">
            <a:avLst/>
          </a:prstGeom>
        </p:spPr>
      </p:pic>
    </p:spTree>
    <p:extLst>
      <p:ext uri="{BB962C8B-B14F-4D97-AF65-F5344CB8AC3E}">
        <p14:creationId xmlns:p14="http://schemas.microsoft.com/office/powerpoint/2010/main" val="135490504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TotalTime>
  <Words>70</Words>
  <Application>Microsoft Macintosh PowerPoint</Application>
  <PresentationFormat>宽屏</PresentationFormat>
  <Paragraphs>3</Paragraphs>
  <Slides>3</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vt:i4>
      </vt:variant>
    </vt:vector>
  </HeadingPairs>
  <TitlesOfParts>
    <vt:vector size="8" baseType="lpstr">
      <vt:lpstr>Arial</vt:lpstr>
      <vt:lpstr>DengXian</vt:lpstr>
      <vt:lpstr>DengXian Light</vt:lpstr>
      <vt:lpstr>STHeiti Light</vt:lpstr>
      <vt:lpstr>Office 主题</vt:lpstr>
      <vt:lpstr>the quantity of berth in inland and costal port.</vt:lpstr>
      <vt:lpstr> </vt:lpstr>
      <vt:lpstr>Both in inland and costal port , the volume of carrying capacity is rising . The volume of carrying capacity in costal port is almost twice of that in inland port. Almost the quantity of the berth in every port  increases as time goes by .And the increasing speed of the quantity of costal berth  is faster.. </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u3534811</dc:creator>
  <cp:lastModifiedBy>蒋信厚</cp:lastModifiedBy>
  <cp:revision>11</cp:revision>
  <dcterms:created xsi:type="dcterms:W3CDTF">2016-11-21T02:27:58Z</dcterms:created>
  <dcterms:modified xsi:type="dcterms:W3CDTF">2016-11-23T06:37:53Z</dcterms:modified>
</cp:coreProperties>
</file>

<file path=docProps/thumbnail.jpeg>
</file>